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nb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22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b-NO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ED887-0570-48DE-89C7-70994A896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9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E9845-6612-4A48-9661-E35B1AE9AD6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890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D7D1A-78A7-4BB4-A745-982244B7688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048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35D2E-037B-4739-B0F1-0992A254A92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034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0E549-F06B-428B-9058-99DFB2C3885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191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173EB-2E67-4216-9DDF-B68F9A30D88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250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42752-68A2-42A8-8CB6-B400615F028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701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3CB88-3F06-44A2-AEA8-91BC0AB2C5E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676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64748-3775-43DC-920E-5859B3F1B67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965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6B905-F73E-47CE-963D-6C47593B7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5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8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b-NO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40C93-AFEB-4A58-A12D-AA824D1CF4A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016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CD74AB-2DE3-4D09-B575-1C1A761B07E8}" type="slidenum">
              <a:rPr/>
              <a:pPr>
                <a:defRPr/>
              </a:pPr>
              <a:t>‹#›</a:t>
            </a:fld>
            <a:endParaRPr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1034" name="Picture 77" descr="forlagetVVCMYK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5661025"/>
            <a:ext cx="208915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72" r:id="rId8"/>
    <p:sldLayoutId id="2147483673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rebuchet MS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395833"/>
            <a:ext cx="6498158" cy="15724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 Black"/>
                <a:cs typeface="Arial Black"/>
              </a:rPr>
              <a:t>Kompetansemål </a:t>
            </a:r>
            <a:br>
              <a:rPr lang="nb-NO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 Black"/>
                <a:cs typeface="Arial Black"/>
              </a:rPr>
            </a:br>
            <a:r>
              <a:rPr lang="nb-NO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8100000" algn="bl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 Black"/>
                <a:cs typeface="Arial Black"/>
              </a:rPr>
              <a:t>i akvakultur</a:t>
            </a:r>
            <a:endParaRPr lang="nb-NO" dirty="0">
              <a:solidFill>
                <a:schemeClr val="accent2">
                  <a:lumMod val="50000"/>
                </a:schemeClr>
              </a:solidFill>
              <a:effectLst>
                <a:outerShdw blurRad="50800" dist="38100" dir="8100000" algn="bl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Arial Black"/>
              <a:cs typeface="Arial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581400"/>
            <a:ext cx="4926013" cy="2362200"/>
          </a:xfrm>
        </p:spPr>
        <p:txBody>
          <a:bodyPr>
            <a:normAutofit/>
          </a:bodyPr>
          <a:lstStyle/>
          <a:p>
            <a:pPr marR="0"/>
            <a:r>
              <a:rPr lang="nb-NO" sz="2400" smtClean="0">
                <a:solidFill>
                  <a:srgbClr val="21B2C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Arial Black" pitchFamily="34" charset="0"/>
                <a:cs typeface="Arial Black" pitchFamily="34" charset="0"/>
              </a:rPr>
              <a:t>NYTT LÆREMIDDEL FOR </a:t>
            </a:r>
            <a:br>
              <a:rPr lang="nb-NO" sz="2400" smtClean="0">
                <a:solidFill>
                  <a:srgbClr val="21B2C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Arial Black" pitchFamily="34" charset="0"/>
                <a:cs typeface="Arial Black" pitchFamily="34" charset="0"/>
              </a:rPr>
            </a:br>
            <a:r>
              <a:rPr lang="nb-NO" sz="2400" smtClean="0">
                <a:solidFill>
                  <a:srgbClr val="21B2C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Arial Black" pitchFamily="34" charset="0"/>
                <a:cs typeface="Arial Black" pitchFamily="34" charset="0"/>
              </a:rPr>
              <a:t>VG2/VG3 AKVAKULTUR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Om Forlaget Vett &amp; Viten</a:t>
            </a: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mtClean="0"/>
              <a:t>1987</a:t>
            </a:r>
          </a:p>
          <a:p>
            <a:endParaRPr lang="nb-NO" smtClean="0"/>
          </a:p>
          <a:p>
            <a:r>
              <a:rPr lang="nb-NO" smtClean="0"/>
              <a:t>Utgir bøker for </a:t>
            </a:r>
          </a:p>
          <a:p>
            <a:pPr lvl="1"/>
            <a:r>
              <a:rPr lang="nb-NO" smtClean="0"/>
              <a:t>vg2</a:t>
            </a:r>
          </a:p>
          <a:p>
            <a:pPr lvl="1"/>
            <a:r>
              <a:rPr lang="nb-NO" smtClean="0"/>
              <a:t>teknisk fagskole</a:t>
            </a:r>
          </a:p>
          <a:p>
            <a:pPr lvl="1"/>
            <a:r>
              <a:rPr lang="nb-NO" smtClean="0"/>
              <a:t>Universitet og høgskoler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Om Forlaget Vett &amp; Viten	</a:t>
            </a:r>
            <a:endParaRPr 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mtClean="0"/>
              <a:t>Hovedområder:</a:t>
            </a:r>
          </a:p>
          <a:p>
            <a:pPr lvl="1"/>
            <a:r>
              <a:rPr lang="nb-NO" smtClean="0"/>
              <a:t>Petroleumsfag</a:t>
            </a:r>
          </a:p>
          <a:p>
            <a:pPr lvl="1"/>
            <a:r>
              <a:rPr lang="nb-NO" smtClean="0"/>
              <a:t>Måle- og reguleringsteknikk</a:t>
            </a:r>
          </a:p>
          <a:p>
            <a:pPr lvl="1"/>
            <a:r>
              <a:rPr lang="nb-NO" smtClean="0"/>
              <a:t>Prosess</a:t>
            </a:r>
          </a:p>
          <a:p>
            <a:pPr lvl="1"/>
            <a:endParaRPr lang="nb-NO" smtClean="0"/>
          </a:p>
          <a:p>
            <a:pPr lvl="1"/>
            <a:r>
              <a:rPr lang="nb-NO" smtClean="0"/>
              <a:t>Realfag for høyere utdanning</a:t>
            </a:r>
          </a:p>
          <a:p>
            <a:pPr lvl="2"/>
            <a:r>
              <a:rPr lang="nb-NO" smtClean="0"/>
              <a:t>Geologi</a:t>
            </a:r>
          </a:p>
          <a:p>
            <a:pPr lvl="2"/>
            <a:r>
              <a:rPr lang="nb-NO" smtClean="0"/>
              <a:t>Biologi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Akva læremiddel vg2/vg3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smtClean="0"/>
          </a:p>
          <a:p>
            <a:r>
              <a:rPr lang="nb-NO" smtClean="0"/>
              <a:t>Tildelt oppdraget med å utvikle læremiddelet i november 2007</a:t>
            </a:r>
          </a:p>
          <a:p>
            <a:r>
              <a:rPr lang="nb-NO" smtClean="0"/>
              <a:t>Ferdigstillelse skolestart 2008 ? NEI</a:t>
            </a:r>
          </a:p>
          <a:p>
            <a:r>
              <a:rPr lang="nb-NO" smtClean="0"/>
              <a:t>Oppstartsmøte februar 2008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Akva læremidler vg2/vg3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mtClean="0"/>
              <a:t>Med i utviklingsgruppa er:</a:t>
            </a:r>
          </a:p>
          <a:p>
            <a:pPr lvl="1"/>
            <a:endParaRPr lang="nb-NO" smtClean="0"/>
          </a:p>
          <a:p>
            <a:pPr lvl="1"/>
            <a:r>
              <a:rPr lang="nb-NO" smtClean="0"/>
              <a:t>Nils Petter Sand, Ryggjabø vgs</a:t>
            </a:r>
          </a:p>
          <a:p>
            <a:pPr lvl="1"/>
            <a:r>
              <a:rPr lang="nb-NO" smtClean="0"/>
              <a:t>Christian Pedersen, Fusa vgs</a:t>
            </a:r>
          </a:p>
          <a:p>
            <a:pPr lvl="1"/>
            <a:r>
              <a:rPr lang="nb-NO" smtClean="0"/>
              <a:t>Tore Johannes, Fusa vgs</a:t>
            </a:r>
          </a:p>
          <a:p>
            <a:pPr lvl="1"/>
            <a:r>
              <a:rPr lang="nb-NO" smtClean="0"/>
              <a:t>Marit Bærøe, FHL</a:t>
            </a:r>
          </a:p>
          <a:p>
            <a:pPr lvl="1"/>
            <a:r>
              <a:rPr lang="nb-NO" smtClean="0"/>
              <a:t>Jo Lien, Forlaget Vett &amp; Viten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Akva læremiddel</a:t>
            </a:r>
            <a:endParaRPr 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mtClean="0"/>
              <a:t>Vi  har kommet frem til følgende modell:</a:t>
            </a:r>
          </a:p>
          <a:p>
            <a:endParaRPr lang="nb-NO" smtClean="0"/>
          </a:p>
          <a:p>
            <a:r>
              <a:rPr lang="nb-NO" smtClean="0"/>
              <a:t>Lærebok (1) er målet – for statisk kunnskap og grunnprinsipper.</a:t>
            </a:r>
          </a:p>
          <a:p>
            <a:r>
              <a:rPr lang="nb-NO" smtClean="0"/>
              <a:t>All fordypning, oppgaver, tabeller, gode lenker, nyheter o.l. vil ligge på eget Akva-nettsted</a:t>
            </a: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Akva-nett</a:t>
            </a:r>
            <a:endParaRPr 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mtClean="0"/>
              <a:t>Ny metodikk – samordning av vg2/vg3</a:t>
            </a:r>
          </a:p>
          <a:p>
            <a:pPr>
              <a:buFont typeface="Wingdings 2" pitchFamily="18" charset="2"/>
              <a:buNone/>
            </a:pPr>
            <a:endParaRPr lang="nb-NO" smtClean="0"/>
          </a:p>
          <a:p>
            <a:pPr>
              <a:buFont typeface="Wingdings 2" pitchFamily="18" charset="2"/>
              <a:buNone/>
            </a:pPr>
            <a:r>
              <a:rPr lang="nb-NO" smtClean="0"/>
              <a:t>Vi ønsker å vise kunnskapen på 2 parallelle akser</a:t>
            </a:r>
          </a:p>
          <a:p>
            <a:pPr>
              <a:buFont typeface="Wingdings 2" pitchFamily="18" charset="2"/>
              <a:buNone/>
            </a:pPr>
            <a:r>
              <a:rPr lang="nb-NO" smtClean="0"/>
              <a:t>----------------------------------------------</a:t>
            </a:r>
            <a:r>
              <a:rPr lang="nb-NO" smtClean="0">
                <a:sym typeface="Wingdings" pitchFamily="2" charset="2"/>
              </a:rPr>
              <a:t> vg3 praksis</a:t>
            </a:r>
          </a:p>
          <a:p>
            <a:pPr>
              <a:buFont typeface="Wingdings 2" pitchFamily="18" charset="2"/>
              <a:buNone/>
            </a:pPr>
            <a:r>
              <a:rPr lang="nb-NO" smtClean="0">
                <a:sym typeface="Wingdings" pitchFamily="2" charset="2"/>
              </a:rPr>
              <a:t>---------------------------------------------- vg2 teori</a:t>
            </a:r>
          </a:p>
          <a:p>
            <a:endParaRPr lang="nb-NO" smtClean="0">
              <a:sym typeface="Wingdings" pitchFamily="2" charset="2"/>
            </a:endParaRPr>
          </a:p>
          <a:p>
            <a:r>
              <a:rPr lang="nb-NO" smtClean="0">
                <a:sym typeface="Wingdings" pitchFamily="2" charset="2"/>
              </a:rPr>
              <a:t>Vi tror en slik samording kan motivere elevene, og gi bedriftene en </a:t>
            </a: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Akva-nett</a:t>
            </a:r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mtClean="0"/>
              <a:t>Nettstedet skal </a:t>
            </a:r>
          </a:p>
          <a:p>
            <a:pPr lvl="1"/>
            <a:r>
              <a:rPr lang="nb-NO" smtClean="0"/>
              <a:t>gi innlæring i vg2, med tydelig visning til hvor i praksismålene/virkeligheten dette brukes.</a:t>
            </a:r>
          </a:p>
          <a:p>
            <a:pPr lvl="1"/>
            <a:r>
              <a:rPr lang="nb-NO" smtClean="0"/>
              <a:t>Vg3 – Repetisjon for lærlingen</a:t>
            </a:r>
            <a:endParaRPr lang="en-US" smtClean="0"/>
          </a:p>
          <a:p>
            <a:pPr lvl="1"/>
            <a:r>
              <a:rPr lang="nb-NO" smtClean="0"/>
              <a:t>Åpenhet for praksisbedriften – hva skal kandidaten kunne? </a:t>
            </a:r>
          </a:p>
          <a:p>
            <a:pPr lvl="1"/>
            <a:r>
              <a:rPr lang="nb-NO" smtClean="0"/>
              <a:t>Praksisbedriften kan publisere eget innhold, oppgaver og data, bilder, bedriftspolicy etc. (Redaksjon styrer)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415</TotalTime>
  <Words>221</Words>
  <Application>Microsoft Office PowerPoint</Application>
  <PresentationFormat>Skjermfremvisning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5" baseType="lpstr">
      <vt:lpstr>Trebuchet MS</vt:lpstr>
      <vt:lpstr>Arial</vt:lpstr>
      <vt:lpstr>Wingdings 2</vt:lpstr>
      <vt:lpstr>Calibri</vt:lpstr>
      <vt:lpstr>Arial Black</vt:lpstr>
      <vt:lpstr>Wingdings</vt:lpstr>
      <vt:lpstr>Flow</vt:lpstr>
      <vt:lpstr>Kompetansemål  i akvakultur</vt:lpstr>
      <vt:lpstr>Om Forlaget Vett &amp; Viten</vt:lpstr>
      <vt:lpstr>Om Forlaget Vett &amp; Viten </vt:lpstr>
      <vt:lpstr>Akva læremiddel vg2/vg3</vt:lpstr>
      <vt:lpstr>Akva læremidler vg2/vg3</vt:lpstr>
      <vt:lpstr>Akva læremiddel</vt:lpstr>
      <vt:lpstr>Akva-nett</vt:lpstr>
      <vt:lpstr>Akva-nett</vt:lpstr>
    </vt:vector>
  </TitlesOfParts>
  <Company>JLD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Kompetansemål  i akvakultur</dc:title>
  <dc:creator>J.L.  Derda</dc:creator>
  <cp:lastModifiedBy>Olsen, Børge L.</cp:lastModifiedBy>
  <cp:revision>37</cp:revision>
  <dcterms:created xsi:type="dcterms:W3CDTF">2008-02-23T15:56:38Z</dcterms:created>
  <dcterms:modified xsi:type="dcterms:W3CDTF">2012-05-25T10:51:52Z</dcterms:modified>
</cp:coreProperties>
</file>